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1" d="100"/>
          <a:sy n="71" d="100"/>
        </p:scale>
        <p:origin x="1890" y="-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DC869-F3EE-42F7-AD37-F016E6ACE5B9}" type="datetimeFigureOut">
              <a:rPr kumimoji="1" lang="ja-JP" altLang="en-US" smtClean="0"/>
              <a:t>2015/5/21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35ED-9985-49D8-8A4D-718D67236E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105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DC869-F3EE-42F7-AD37-F016E6ACE5B9}" type="datetimeFigureOut">
              <a:rPr kumimoji="1" lang="ja-JP" altLang="en-US" smtClean="0"/>
              <a:t>2015/5/21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35ED-9985-49D8-8A4D-718D67236E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170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DC869-F3EE-42F7-AD37-F016E6ACE5B9}" type="datetimeFigureOut">
              <a:rPr kumimoji="1" lang="ja-JP" altLang="en-US" smtClean="0"/>
              <a:t>2015/5/21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35ED-9985-49D8-8A4D-718D67236E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4097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DC869-F3EE-42F7-AD37-F016E6ACE5B9}" type="datetimeFigureOut">
              <a:rPr kumimoji="1" lang="ja-JP" altLang="en-US" smtClean="0"/>
              <a:t>2015/5/21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35ED-9985-49D8-8A4D-718D67236E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4312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DC869-F3EE-42F7-AD37-F016E6ACE5B9}" type="datetimeFigureOut">
              <a:rPr kumimoji="1" lang="ja-JP" altLang="en-US" smtClean="0"/>
              <a:t>2015/5/21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35ED-9985-49D8-8A4D-718D67236E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6120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DC869-F3EE-42F7-AD37-F016E6ACE5B9}" type="datetimeFigureOut">
              <a:rPr kumimoji="1" lang="ja-JP" altLang="en-US" smtClean="0"/>
              <a:t>2015/5/21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35ED-9985-49D8-8A4D-718D67236E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747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DC869-F3EE-42F7-AD37-F016E6ACE5B9}" type="datetimeFigureOut">
              <a:rPr kumimoji="1" lang="ja-JP" altLang="en-US" smtClean="0"/>
              <a:t>2015/5/21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35ED-9985-49D8-8A4D-718D67236E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7847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DC869-F3EE-42F7-AD37-F016E6ACE5B9}" type="datetimeFigureOut">
              <a:rPr kumimoji="1" lang="ja-JP" altLang="en-US" smtClean="0"/>
              <a:t>2015/5/21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35ED-9985-49D8-8A4D-718D67236E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3249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DC869-F3EE-42F7-AD37-F016E6ACE5B9}" type="datetimeFigureOut">
              <a:rPr kumimoji="1" lang="ja-JP" altLang="en-US" smtClean="0"/>
              <a:t>2015/5/21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35ED-9985-49D8-8A4D-718D67236E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2015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DC869-F3EE-42F7-AD37-F016E6ACE5B9}" type="datetimeFigureOut">
              <a:rPr kumimoji="1" lang="ja-JP" altLang="en-US" smtClean="0"/>
              <a:t>2015/5/21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35ED-9985-49D8-8A4D-718D67236E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245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DC869-F3EE-42F7-AD37-F016E6ACE5B9}" type="datetimeFigureOut">
              <a:rPr kumimoji="1" lang="ja-JP" altLang="en-US" smtClean="0"/>
              <a:t>2015/5/21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35ED-9985-49D8-8A4D-718D67236E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1346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DC869-F3EE-42F7-AD37-F016E6ACE5B9}" type="datetimeFigureOut">
              <a:rPr kumimoji="1" lang="ja-JP" altLang="en-US" smtClean="0"/>
              <a:t>2015/5/21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735ED-9985-49D8-8A4D-718D67236E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7681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/>
          <p:cNvGrpSpPr/>
          <p:nvPr/>
        </p:nvGrpSpPr>
        <p:grpSpPr>
          <a:xfrm>
            <a:off x="363778" y="933269"/>
            <a:ext cx="6158046" cy="7027389"/>
            <a:chOff x="686508" y="785353"/>
            <a:chExt cx="5403007" cy="6238016"/>
          </a:xfrm>
        </p:grpSpPr>
        <p:grpSp>
          <p:nvGrpSpPr>
            <p:cNvPr id="4" name="グループ化 3"/>
            <p:cNvGrpSpPr/>
            <p:nvPr/>
          </p:nvGrpSpPr>
          <p:grpSpPr>
            <a:xfrm>
              <a:off x="946312" y="3046866"/>
              <a:ext cx="4905269" cy="3976503"/>
              <a:chOff x="1535766" y="366992"/>
              <a:chExt cx="7829550" cy="6437220"/>
            </a:xfrm>
          </p:grpSpPr>
          <p:pic>
            <p:nvPicPr>
              <p:cNvPr id="2" name="図 1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535766" y="366992"/>
                <a:ext cx="7829550" cy="5048250"/>
              </a:xfrm>
              <a:prstGeom prst="rect">
                <a:avLst/>
              </a:prstGeom>
            </p:spPr>
          </p:pic>
          <p:pic>
            <p:nvPicPr>
              <p:cNvPr id="3" name="図 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65181" y="5184962"/>
                <a:ext cx="7743825" cy="1619250"/>
              </a:xfrm>
              <a:prstGeom prst="rect">
                <a:avLst/>
              </a:prstGeom>
            </p:spPr>
          </p:pic>
        </p:grpSp>
        <p:pic>
          <p:nvPicPr>
            <p:cNvPr id="5" name="図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86508" y="785353"/>
              <a:ext cx="5403007" cy="2217697"/>
            </a:xfrm>
            <a:prstGeom prst="rect">
              <a:avLst/>
            </a:prstGeom>
          </p:spPr>
        </p:pic>
      </p:grpSp>
      <p:sp>
        <p:nvSpPr>
          <p:cNvPr id="6" name="正方形/長方形 5"/>
          <p:cNvSpPr/>
          <p:nvPr/>
        </p:nvSpPr>
        <p:spPr>
          <a:xfrm>
            <a:off x="2610465" y="341427"/>
            <a:ext cx="37903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00" dirty="0" smtClean="0"/>
              <a:t>2015</a:t>
            </a:r>
            <a:r>
              <a:rPr lang="ja-JP" altLang="en-US" sz="1000" dirty="0" smtClean="0"/>
              <a:t>年</a:t>
            </a:r>
            <a:r>
              <a:rPr lang="en-US" altLang="ja-JP" sz="1000" dirty="0" smtClean="0"/>
              <a:t>5</a:t>
            </a:r>
            <a:r>
              <a:rPr lang="ja-JP" altLang="en-US" sz="1000" dirty="0" smtClean="0"/>
              <a:t>月</a:t>
            </a:r>
            <a:r>
              <a:rPr lang="en-US" altLang="ja-JP" sz="1000" dirty="0" smtClean="0"/>
              <a:t>21</a:t>
            </a:r>
            <a:r>
              <a:rPr lang="ja-JP" altLang="en-US" sz="1000" dirty="0" smtClean="0"/>
              <a:t>日オンエア　ラジオ関西「時間です！林編集長」</a:t>
            </a:r>
            <a:endParaRPr lang="en-US" altLang="ja-JP" sz="1000" dirty="0" smtClean="0"/>
          </a:p>
          <a:p>
            <a:r>
              <a:rPr lang="en-US" altLang="ja-JP" sz="1000" dirty="0" smtClean="0"/>
              <a:t>http://jocr.jp/hayashi/index.html</a:t>
            </a:r>
            <a:endParaRPr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471747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7</Words>
  <Application>Microsoft Office PowerPoint</Application>
  <PresentationFormat>A4 210 x 297 mm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小橋昭彦</dc:creator>
  <cp:lastModifiedBy>小橋昭彦</cp:lastModifiedBy>
  <cp:revision>2</cp:revision>
  <cp:lastPrinted>2015-05-21T07:28:09Z</cp:lastPrinted>
  <dcterms:created xsi:type="dcterms:W3CDTF">2015-05-21T07:25:52Z</dcterms:created>
  <dcterms:modified xsi:type="dcterms:W3CDTF">2015-05-21T07:47:52Z</dcterms:modified>
</cp:coreProperties>
</file>